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3"/>
  </p:notesMasterIdLst>
  <p:sldIdLst>
    <p:sldId id="361" r:id="rId5"/>
    <p:sldId id="257" r:id="rId6"/>
    <p:sldId id="262" r:id="rId7"/>
    <p:sldId id="261" r:id="rId8"/>
    <p:sldId id="383" r:id="rId9"/>
    <p:sldId id="302" r:id="rId10"/>
    <p:sldId id="305" r:id="rId11"/>
    <p:sldId id="306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  <p:embeddedFont>
      <p:font typeface="Ink Free" panose="03080402000500000000" pitchFamily="66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01a102e0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601a102e0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13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820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08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694593"/>
            <a:ext cx="6221400" cy="320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08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Implementación server completo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-AR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AR" sz="36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estructurado en capas</a:t>
            </a:r>
            <a:endParaRPr lang="es-AR"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269;p82">
            <a:extLst>
              <a:ext uri="{FF2B5EF4-FFF2-40B4-BE49-F238E27FC236}">
                <a16:creationId xmlns:a16="http://schemas.microsoft.com/office/drawing/2014/main" id="{0324039B-59F9-5DB3-DB78-047F1B757B73}"/>
              </a:ext>
            </a:extLst>
          </p:cNvPr>
          <p:cNvSpPr txBox="1"/>
          <p:nvPr/>
        </p:nvSpPr>
        <p:spPr>
          <a:xfrm>
            <a:off x="1231283" y="3945823"/>
            <a:ext cx="64139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Finalización ejercicio clase 29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87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328" name="Google Shape;328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9" name="Google Shape;329;p87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87"/>
          <p:cNvSpPr txBox="1"/>
          <p:nvPr/>
        </p:nvSpPr>
        <p:spPr>
          <a:xfrm>
            <a:off x="394800" y="899375"/>
            <a:ext cx="8524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Coder-eats : food delivery para devs.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8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HANDS ON LAB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87"/>
          <p:cNvSpPr txBox="1"/>
          <p:nvPr/>
        </p:nvSpPr>
        <p:spPr>
          <a:xfrm>
            <a:off x="394800" y="1704300"/>
            <a:ext cx="81393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¿Cómo lo hacemos?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Se desarrollará un sistema completo con routing, controladores, dao y servicios. Se recomienda realizar el proyecto en 4 etapas.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Etapa de routing y controladores.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Etapa de dao de mongoDB y conexión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Etapa de negocio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Etapa de servicios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Etapa de frontend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Servidores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ExpresJS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0182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2993</TotalTime>
  <Words>203</Words>
  <Application>Microsoft Office PowerPoint</Application>
  <PresentationFormat>Presentación en pantalla (16:9)</PresentationFormat>
  <Paragraphs>34</Paragraphs>
  <Slides>8</Slides>
  <Notes>8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DM Sans</vt:lpstr>
      <vt:lpstr>Arial</vt:lpstr>
      <vt:lpstr>Anton</vt:lpstr>
      <vt:lpstr>Helvetica Neue Light</vt:lpstr>
      <vt:lpstr>Ink Free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51</cp:revision>
  <dcterms:modified xsi:type="dcterms:W3CDTF">2024-05-17T00:31:55Z</dcterms:modified>
</cp:coreProperties>
</file>